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521AA9-4BBA-40EF-A960-22F464D82DF9}" v="111" dt="2019-09-11T08:25:00.0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ED9E5-EA66-4EB5-9AAC-E43E37707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02E17-128B-4D00-8673-6748DA369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C09D2-5049-45BD-A433-0DD60A7E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81D00-4E49-46E0-BD0D-1953C0000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65E1E-9C4B-4124-ABD2-4462EDDB8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15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B0C26-AEB5-40DC-9C0F-E22F73E36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E6D45D-4117-4594-9816-16598FF49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0EAB8-60D3-499B-A01B-DF22F045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AA06F-6C6E-4691-8D40-3F5453A1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059B8-B6D3-4C49-BED9-97E7760DA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9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91C93C-321F-404A-82F8-A5DC94BB4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E0B0E0-AAAA-44A4-AAA4-89B18B678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150ED-B017-420F-87FD-9BDD42CA0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83173-FB64-4751-AC59-6C899F60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EB9DA-E8EB-4557-B570-D10F8EAA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36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7654-D019-4ABB-B6FE-A520F248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717A6-BB6E-4751-B37E-44D126A3A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364B9-7D20-4256-8920-9CB5184E8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31185-27A6-47C2-9B62-3A84B878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F3CBA-8EA8-4661-A750-F6E60CC3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36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DB4BE-CFE6-4828-B245-FF002E3C5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E0F10-91D2-4FE2-9C88-E6206FD03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6BBEA-3F4E-41C7-A2EB-44811E071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9050F-4E13-4A07-852D-8D5AA266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72822-DA82-4E54-A715-98E08C35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64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93A2-9695-49DC-BD61-D0F898E1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FDB48-C14E-4DDB-84D3-80B4A85A9F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DA2D6-135A-45EF-99EC-A133FAB9F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249E0-3474-46A8-9A40-CA61AE9A8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0BE55-7020-45D4-9801-153226A8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95D73-C8F3-4C37-A326-B269104C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9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FDD72-EA40-4A45-B0F2-22D34BD8C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E3565-5DC5-4C98-8786-EEFC2D590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FDF30-AD8E-45D4-B7B9-4DED3838E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158035-F699-4CA0-BC6E-A81BD9696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C064B9-ADF1-4B1A-AD32-D865BDAC8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BD624B-FBC7-4430-A2FF-AC556BE0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EA48B-033E-4F32-BC65-DC0BC715C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C63C1B-E539-46BD-8CCF-E2779C1B8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14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45A12-FBA4-406A-9230-0351BB7F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3A8F6-E078-4297-B429-37FB0DCD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F9A19B-3FE2-4336-B7CF-96FE98CBA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2FFBED-1A04-40C0-AA02-4CA2E3C1A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51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46AC97-2698-4363-B519-F69394D1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324DB-9D06-4B5F-9217-A2023283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EF176-989B-4488-9587-889D8D4A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0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ACF48-6388-47AA-B33B-128183E7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D758E-FD1E-4374-B93C-3CB5A2C4E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97085-92E5-4071-A473-F86DFEC1E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6E1B99-191A-4C27-8BD7-FA1C0BD1D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288D2-B55D-4AB9-95B5-157083365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74A98-5E76-4E00-8EC4-F43A93388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76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2ACE2-AF46-4D0A-B851-8EAA263A1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2DEC2B-A06C-4F5B-9B6D-6C8C34DBDE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E5660-8617-41C5-A174-8ADA5BEE5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0144AF-791F-4523-819B-71CE3929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0CFBC4-1E45-4EB1-A1C3-A58B1682E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6D60B-2EC1-4945-9C07-09677D5A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1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E75E01-9DD2-4218-9E30-83B2612DF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2F1EA-B7DC-4C9B-A4D9-428878A21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66765-110F-472C-83CD-DD6AA4D73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50467-B5C1-4C21-89F7-E8A63D645DB2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32C56-6570-4E81-A636-D7FD329C8A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623AA-600C-46AB-A64F-587486C85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53F4-1FE9-4CFB-AF24-B4C207A01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2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904D6F-0F22-4076-A2BF-F00FF26F5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894" y="14275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7CCDAF-1267-463A-999E-6D444994B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511" y="573865"/>
            <a:ext cx="8355557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Extra Bold" panose="020609030405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kumimoji="0" lang="en-GB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Extra Bold" panose="020609030405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JRC 2019 Seminar</a:t>
            </a:r>
            <a:endParaRPr kumimoji="0" lang="en-GB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11 Sept: 12:00-17:00 hrs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GB" sz="2400" b="1" dirty="0"/>
              <a:t>Agenda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10.00 – 12.00 	Museum access free of charge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11.30 – 12.00	Arrival and registration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12.00 – 13.15	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1 “Enabling the UK Smart Grid Vision”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13.15 – 14.00 	Networking Lunch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14.00 – 15.30 	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2 “Delivering the UK Smart Grid Vision”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15.30 - 16.00	Networking break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16.00 – 16.45 	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 3 “Facilitating the UK Smart Grid Vision”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16.45 – 17.00	Introduction to the Imperial War Museum from a senior tour guide.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17.00 - 19.00 	Networking reception and museum access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B077EB-A7F9-4C71-8359-C7ACC33D13DD}"/>
              </a:ext>
            </a:extLst>
          </p:cNvPr>
          <p:cNvGrpSpPr/>
          <p:nvPr/>
        </p:nvGrpSpPr>
        <p:grpSpPr>
          <a:xfrm>
            <a:off x="9099376" y="315708"/>
            <a:ext cx="2562355" cy="6012128"/>
            <a:chOff x="9099376" y="338568"/>
            <a:chExt cx="2562355" cy="6012128"/>
          </a:xfrm>
        </p:grpSpPr>
        <p:pic>
          <p:nvPicPr>
            <p:cNvPr id="16" name="Picture 1" descr="JRC_Logo2007">
              <a:extLst>
                <a:ext uri="{FF2B5EF4-FFF2-40B4-BE49-F238E27FC236}">
                  <a16:creationId xmlns:a16="http://schemas.microsoft.com/office/drawing/2014/main" id="{2B0D269A-E549-430B-AFD8-BFB5BE63AE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6526" y="338568"/>
              <a:ext cx="1653436" cy="12730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5E13E46-C9AA-481A-BF02-0BB4519478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96180" y="4566710"/>
              <a:ext cx="2465551" cy="877607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D93704E-1F2B-43B8-BD5E-665FBF50CF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8364" y="3787520"/>
              <a:ext cx="2433862" cy="794023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A76D2114-D428-46C1-8441-F606ED759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56526" y="5444317"/>
              <a:ext cx="1892562" cy="906379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A3D7ACE-BDEE-4FA0-86EF-9B62C9CEA8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196180" y="2415752"/>
              <a:ext cx="2156161" cy="508995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2B157174-22E7-443D-B7A0-5A1F80DE4BA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96180" y="1741119"/>
              <a:ext cx="2433862" cy="47093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B103860C-BD79-4D5B-84EC-439C2DF8908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99376" y="2984867"/>
              <a:ext cx="2295155" cy="719070"/>
            </a:xfrm>
            <a:prstGeom prst="rect">
              <a:avLst/>
            </a:prstGeom>
          </p:spPr>
        </p:pic>
      </p:grpSp>
      <p:grpSp>
        <p:nvGrpSpPr>
          <p:cNvPr id="6" name="Group 14">
            <a:extLst>
              <a:ext uri="{FF2B5EF4-FFF2-40B4-BE49-F238E27FC236}">
                <a16:creationId xmlns:a16="http://schemas.microsoft.com/office/drawing/2014/main" id="{343493D8-3255-4297-8C93-0270D3095053}"/>
              </a:ext>
            </a:extLst>
          </p:cNvPr>
          <p:cNvGrpSpPr/>
          <p:nvPr/>
        </p:nvGrpSpPr>
        <p:grpSpPr>
          <a:xfrm>
            <a:off x="9140180" y="304278"/>
            <a:ext cx="2564508" cy="6065545"/>
            <a:chOff x="9025880" y="338568"/>
            <a:chExt cx="2564508" cy="6065545"/>
          </a:xfrm>
        </p:grpSpPr>
        <p:pic>
          <p:nvPicPr>
            <p:cNvPr id="7" name="Picture 1" descr="JRC_Logo2007">
              <a:extLst>
                <a:ext uri="{FF2B5EF4-FFF2-40B4-BE49-F238E27FC236}">
                  <a16:creationId xmlns:a16="http://schemas.microsoft.com/office/drawing/2014/main" id="{DDC4F3E8-9D0C-4A63-8493-BACE5B30A6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6526" y="338568"/>
              <a:ext cx="1653436" cy="12730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6">
              <a:extLst>
                <a:ext uri="{FF2B5EF4-FFF2-40B4-BE49-F238E27FC236}">
                  <a16:creationId xmlns:a16="http://schemas.microsoft.com/office/drawing/2014/main" id="{6408B3CB-C979-4F00-A967-2F1D94CD0F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22236" y="4620127"/>
              <a:ext cx="2465551" cy="877607"/>
            </a:xfrm>
            <a:prstGeom prst="rect">
              <a:avLst/>
            </a:prstGeom>
          </p:spPr>
        </p:pic>
        <p:pic>
          <p:nvPicPr>
            <p:cNvPr id="9" name="Picture 17">
              <a:extLst>
                <a:ext uri="{FF2B5EF4-FFF2-40B4-BE49-F238E27FC236}">
                  <a16:creationId xmlns:a16="http://schemas.microsoft.com/office/drawing/2014/main" id="{569B9CB8-11FD-4389-876B-362BA2921E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12990" y="3840937"/>
              <a:ext cx="2433862" cy="794023"/>
            </a:xfrm>
            <a:prstGeom prst="rect">
              <a:avLst/>
            </a:prstGeom>
          </p:spPr>
        </p:pic>
        <p:pic>
          <p:nvPicPr>
            <p:cNvPr id="10" name="Picture 18">
              <a:extLst>
                <a:ext uri="{FF2B5EF4-FFF2-40B4-BE49-F238E27FC236}">
                  <a16:creationId xmlns:a16="http://schemas.microsoft.com/office/drawing/2014/main" id="{7E0DB8A1-5104-4661-9BBF-8BA51868D6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94012" y="5497734"/>
              <a:ext cx="1892562" cy="906379"/>
            </a:xfrm>
            <a:prstGeom prst="rect">
              <a:avLst/>
            </a:prstGeom>
          </p:spPr>
        </p:pic>
        <p:pic>
          <p:nvPicPr>
            <p:cNvPr id="11" name="Picture 19">
              <a:extLst>
                <a:ext uri="{FF2B5EF4-FFF2-40B4-BE49-F238E27FC236}">
                  <a16:creationId xmlns:a16="http://schemas.microsoft.com/office/drawing/2014/main" id="{51BA5EA1-AB39-47B6-98C6-6A8594F7EC8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156526" y="2490991"/>
              <a:ext cx="2345409" cy="553670"/>
            </a:xfrm>
            <a:prstGeom prst="rect">
              <a:avLst/>
            </a:prstGeom>
          </p:spPr>
        </p:pic>
        <p:pic>
          <p:nvPicPr>
            <p:cNvPr id="2" name="Picture 20">
              <a:extLst>
                <a:ext uri="{FF2B5EF4-FFF2-40B4-BE49-F238E27FC236}">
                  <a16:creationId xmlns:a16="http://schemas.microsoft.com/office/drawing/2014/main" id="{209B50DE-0F85-41E0-A4B0-AC17FCAF5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56526" y="1794536"/>
              <a:ext cx="2433862" cy="470935"/>
            </a:xfrm>
            <a:prstGeom prst="rect">
              <a:avLst/>
            </a:prstGeom>
          </p:spPr>
        </p:pic>
        <p:pic>
          <p:nvPicPr>
            <p:cNvPr id="3" name="Picture 21">
              <a:extLst>
                <a:ext uri="{FF2B5EF4-FFF2-40B4-BE49-F238E27FC236}">
                  <a16:creationId xmlns:a16="http://schemas.microsoft.com/office/drawing/2014/main" id="{B4F112B2-E21F-4EB0-BA95-62938B4B4D9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025880" y="3106625"/>
              <a:ext cx="2257425" cy="707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04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E02B0-4664-4BFD-8BE9-7F76268DD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426"/>
            <a:ext cx="10515600" cy="1325563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Extra Bold" panose="020609030405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JRC 2019 Seminar</a:t>
            </a:r>
            <a:br>
              <a:rPr kumimoji="0" lang="en-GB" altLang="en-US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GB" altLang="en-US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11 Sept: 12:00-17:00 hrs</a:t>
            </a:r>
            <a:br>
              <a:rPr lang="en-GB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C56F6-799D-4794-8B76-7343287D6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Our Sponsors</a:t>
            </a:r>
          </a:p>
          <a:p>
            <a:r>
              <a:rPr lang="en-GB" dirty="0"/>
              <a:t>1. EMR </a:t>
            </a:r>
          </a:p>
          <a:p>
            <a:r>
              <a:rPr lang="en-GB" dirty="0"/>
              <a:t>2. Simoco </a:t>
            </a:r>
          </a:p>
          <a:p>
            <a:r>
              <a:rPr lang="en-GB" dirty="0"/>
              <a:t>3. Magdalene</a:t>
            </a:r>
          </a:p>
          <a:p>
            <a:r>
              <a:rPr lang="en-GB" dirty="0"/>
              <a:t>4. LARS</a:t>
            </a:r>
          </a:p>
          <a:p>
            <a:r>
              <a:rPr lang="en-GB" dirty="0"/>
              <a:t>5. Analysys Mason  </a:t>
            </a:r>
          </a:p>
          <a:p>
            <a:r>
              <a:rPr lang="en-GB" dirty="0"/>
              <a:t>6. Tait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4B6B71-A1FD-4036-8358-12F7FA4AC123}"/>
              </a:ext>
            </a:extLst>
          </p:cNvPr>
          <p:cNvGrpSpPr/>
          <p:nvPr/>
        </p:nvGrpSpPr>
        <p:grpSpPr>
          <a:xfrm>
            <a:off x="8593158" y="804231"/>
            <a:ext cx="3068574" cy="5523606"/>
            <a:chOff x="9126682" y="1718259"/>
            <a:chExt cx="2535049" cy="4609577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AA155BD-174C-4CDC-BF4B-962A888F1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96180" y="4543850"/>
              <a:ext cx="2465551" cy="87760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EAB4D94-01CE-4497-9D09-DA58DB2F2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98364" y="3764660"/>
              <a:ext cx="2433862" cy="794023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8F9E60AC-B9D5-4373-9A18-5E900DF01D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56526" y="5421457"/>
              <a:ext cx="1892562" cy="906379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4FABA92B-15CD-4166-A7DF-1675EA267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96180" y="2392892"/>
              <a:ext cx="2156161" cy="508995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BFFF700-FD8A-4BE2-8DE1-98D4F6D6FF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196180" y="1718259"/>
              <a:ext cx="2433862" cy="470935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281449A-09EE-4FF5-BDBB-A40EDC23D45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126682" y="2962007"/>
              <a:ext cx="2295155" cy="719070"/>
            </a:xfrm>
            <a:prstGeom prst="rect">
              <a:avLst/>
            </a:prstGeom>
          </p:spPr>
        </p:pic>
      </p:grpSp>
      <p:grpSp>
        <p:nvGrpSpPr>
          <p:cNvPr id="9" name="Group 18">
            <a:extLst>
              <a:ext uri="{FF2B5EF4-FFF2-40B4-BE49-F238E27FC236}">
                <a16:creationId xmlns:a16="http://schemas.microsoft.com/office/drawing/2014/main" id="{13FFE396-9BDB-43B3-A841-6277C890123D}"/>
              </a:ext>
            </a:extLst>
          </p:cNvPr>
          <p:cNvGrpSpPr/>
          <p:nvPr/>
        </p:nvGrpSpPr>
        <p:grpSpPr>
          <a:xfrm>
            <a:off x="8295701" y="1024570"/>
            <a:ext cx="3294687" cy="5345254"/>
            <a:chOff x="9025880" y="1761504"/>
            <a:chExt cx="2564508" cy="4608319"/>
          </a:xfrm>
        </p:grpSpPr>
        <p:pic>
          <p:nvPicPr>
            <p:cNvPr id="10" name="Picture 12">
              <a:extLst>
                <a:ext uri="{FF2B5EF4-FFF2-40B4-BE49-F238E27FC236}">
                  <a16:creationId xmlns:a16="http://schemas.microsoft.com/office/drawing/2014/main" id="{342B2F39-8460-462F-9D47-625C82AC14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22236" y="4585837"/>
              <a:ext cx="2465551" cy="877607"/>
            </a:xfrm>
            <a:prstGeom prst="rect">
              <a:avLst/>
            </a:prstGeom>
          </p:spPr>
        </p:pic>
        <p:pic>
          <p:nvPicPr>
            <p:cNvPr id="4" name="Picture 13">
              <a:extLst>
                <a:ext uri="{FF2B5EF4-FFF2-40B4-BE49-F238E27FC236}">
                  <a16:creationId xmlns:a16="http://schemas.microsoft.com/office/drawing/2014/main" id="{9766B990-6F72-425B-A363-5B2603FB2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12990" y="3806647"/>
              <a:ext cx="2433862" cy="794023"/>
            </a:xfrm>
            <a:prstGeom prst="rect">
              <a:avLst/>
            </a:prstGeom>
          </p:spPr>
        </p:pic>
        <p:pic>
          <p:nvPicPr>
            <p:cNvPr id="5" name="Picture 14">
              <a:extLst>
                <a:ext uri="{FF2B5EF4-FFF2-40B4-BE49-F238E27FC236}">
                  <a16:creationId xmlns:a16="http://schemas.microsoft.com/office/drawing/2014/main" id="{98E4C51D-9FE0-4E68-B73F-33B5841F449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094012" y="5463444"/>
              <a:ext cx="1892562" cy="906379"/>
            </a:xfrm>
            <a:prstGeom prst="rect">
              <a:avLst/>
            </a:prstGeom>
          </p:spPr>
        </p:pic>
        <p:pic>
          <p:nvPicPr>
            <p:cNvPr id="6" name="Picture 15">
              <a:extLst>
                <a:ext uri="{FF2B5EF4-FFF2-40B4-BE49-F238E27FC236}">
                  <a16:creationId xmlns:a16="http://schemas.microsoft.com/office/drawing/2014/main" id="{671FC6AA-0935-4A19-913A-4A1B2F832B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56526" y="2456701"/>
              <a:ext cx="2345409" cy="553670"/>
            </a:xfrm>
            <a:prstGeom prst="rect">
              <a:avLst/>
            </a:prstGeom>
          </p:spPr>
        </p:pic>
        <p:pic>
          <p:nvPicPr>
            <p:cNvPr id="7" name="Picture 16">
              <a:extLst>
                <a:ext uri="{FF2B5EF4-FFF2-40B4-BE49-F238E27FC236}">
                  <a16:creationId xmlns:a16="http://schemas.microsoft.com/office/drawing/2014/main" id="{EFF44449-E012-4D20-91DD-B97B22ED1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156526" y="1761504"/>
              <a:ext cx="2433862" cy="470935"/>
            </a:xfrm>
            <a:prstGeom prst="rect">
              <a:avLst/>
            </a:prstGeom>
          </p:spPr>
        </p:pic>
        <p:pic>
          <p:nvPicPr>
            <p:cNvPr id="8" name="Picture 17">
              <a:extLst>
                <a:ext uri="{FF2B5EF4-FFF2-40B4-BE49-F238E27FC236}">
                  <a16:creationId xmlns:a16="http://schemas.microsoft.com/office/drawing/2014/main" id="{EC87CF58-CC9D-453C-B0C0-82B3078B544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025880" y="3072335"/>
              <a:ext cx="2257425" cy="707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8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F63DE0856984EBF6CE7BC6438A0CF" ma:contentTypeVersion="8" ma:contentTypeDescription="Create a new document." ma:contentTypeScope="" ma:versionID="2f3a40da1197dc580fc48fdd2d67a266">
  <xsd:schema xmlns:xsd="http://www.w3.org/2001/XMLSchema" xmlns:xs="http://www.w3.org/2001/XMLSchema" xmlns:p="http://schemas.microsoft.com/office/2006/metadata/properties" xmlns:ns3="80560e61-7910-4751-a775-44ca5d76dbc8" targetNamespace="http://schemas.microsoft.com/office/2006/metadata/properties" ma:root="true" ma:fieldsID="95a503034cd74772bd41e39c9b7fb7f6" ns3:_="">
    <xsd:import namespace="80560e61-7910-4751-a775-44ca5d76dbc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60e61-7910-4751-a775-44ca5d76db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99ED380-86F9-47AD-9B84-590641DCED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60e61-7910-4751-a775-44ca5d76d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C63442-6B23-4017-A1D6-9C314548D4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0D15E6-DFD9-4211-87EE-5318801AF2B3}">
  <ds:schemaRefs>
    <ds:schemaRef ds:uri="80560e61-7910-4751-a775-44ca5d76dbc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37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Rockwell Extra Bold</vt:lpstr>
      <vt:lpstr>Office Theme</vt:lpstr>
      <vt:lpstr>PowerPoint Presentation</vt:lpstr>
      <vt:lpstr> JRC 2019 Seminar Wednesday 11 Sept: 12:00-17:00 hrs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Luke</dc:creator>
  <cp:lastModifiedBy>Telemetry@jrc.co.uk</cp:lastModifiedBy>
  <cp:revision>2</cp:revision>
  <dcterms:created xsi:type="dcterms:W3CDTF">2019-09-06T07:58:48Z</dcterms:created>
  <dcterms:modified xsi:type="dcterms:W3CDTF">2019-09-27T12:35:24Z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0x010100B8DF63DE0856984EBF6CE7BC6438A0CF</vt:lpwstr>
  </property>
</Properties>
</file>